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0" r:id="rId9"/>
    <p:sldId id="267" r:id="rId10"/>
    <p:sldId id="271" r:id="rId11"/>
    <p:sldId id="268" r:id="rId12"/>
    <p:sldId id="272" r:id="rId13"/>
    <p:sldId id="264" r:id="rId14"/>
    <p:sldId id="265" r:id="rId15"/>
    <p:sldId id="266" r:id="rId16"/>
    <p:sldId id="269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85" autoAdjust="0"/>
  </p:normalViewPr>
  <p:slideViewPr>
    <p:cSldViewPr>
      <p:cViewPr varScale="1">
        <p:scale>
          <a:sx n="105" d="100"/>
          <a:sy n="105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F113A-CEC6-4F81-8BC4-DA8F85392A6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7BC32-C5C8-4F11-B0A5-8AE07AC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any template that you wish, but do not use graphics</a:t>
            </a:r>
            <a:r>
              <a:rPr lang="en-US" baseline="0" dirty="0" smtClean="0"/>
              <a:t> that are just decorative, distracting or off topic.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Your title should </a:t>
            </a:r>
            <a:r>
              <a:rPr lang="en-US" dirty="0" smtClean="0"/>
              <a:t>convey </a:t>
            </a:r>
            <a:r>
              <a:rPr lang="en-US" dirty="0" smtClean="0"/>
              <a:t>the idea of your investigation. Normally, a title beginning “A study in . . .” is too vague; decide whether you want to compare, collate, assess, 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28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you analyze your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4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Describes results related to each research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85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were the main findings</a:t>
            </a:r>
            <a:r>
              <a:rPr lang="en-US" baseline="0" dirty="0" smtClean="0"/>
              <a:t> of your study?</a:t>
            </a:r>
          </a:p>
          <a:p>
            <a:r>
              <a:rPr lang="en-US" baseline="0" dirty="0" smtClean="0"/>
              <a:t>What do these findings mean?</a:t>
            </a:r>
          </a:p>
          <a:p>
            <a:r>
              <a:rPr lang="en-US" baseline="0" dirty="0" smtClean="0"/>
              <a:t>What were the limitations of your study?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58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do you see the logical continuation of your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future research?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implications of your study for practice?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implications of your study for education and training?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0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Clearly identify the problem or knowledge gap that your project is responding to. </a:t>
            </a:r>
          </a:p>
          <a:p>
            <a:r>
              <a:rPr lang="en-US" dirty="0" smtClean="0"/>
              <a:t>Please be</a:t>
            </a:r>
            <a:r>
              <a:rPr lang="en-US" baseline="0" dirty="0" smtClean="0"/>
              <a:t> concise.</a:t>
            </a:r>
            <a:endParaRPr lang="en-US" dirty="0" smtClean="0"/>
          </a:p>
          <a:p>
            <a:r>
              <a:rPr lang="en-US" dirty="0" smtClean="0"/>
              <a:t>This section should: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Answer the question: “What is the gap that needs to be filled?” and/or “What is the problem that needs to be solved?”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the problem clearly.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 the variables you address in stating your problem or question. </a:t>
            </a:r>
          </a:p>
          <a:p>
            <a:r>
              <a:rPr lang="en-US" dirty="0" smtClean="0"/>
              <a:t>You may want to consider framing your problem “statement” as a question, since you are really seeking to answer a question (or a set of questions) in your study.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Specify for your readers—and for yourself—the precise focus of your research and identify key concepts you studied. </a:t>
            </a:r>
          </a:p>
          <a:p>
            <a:r>
              <a:rPr lang="en-US" dirty="0" smtClean="0"/>
              <a:t>A clear statement of purpose will: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Explain the goals and research objectives of the study (what do you hope to find?).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 the original contributions of your study by explaining how your research questions or approach are different from previous research (what will you add to the field of knowledge?).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a rationale for the particular subjects of the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clear about what your study did </a:t>
            </a:r>
            <a:r>
              <a:rPr lang="en-US" b="1" dirty="0" smtClean="0"/>
              <a:t>not </a:t>
            </a:r>
            <a:r>
              <a:rPr lang="en-US" dirty="0" smtClean="0"/>
              <a:t>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State your research question(s).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1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should explain the significance of and justification for conducting the study that would convince others that the study was needed.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27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List the main topics in your literature review and briefly discuss them</a:t>
            </a:r>
          </a:p>
          <a:p>
            <a:endParaRPr lang="en-US" dirty="0" smtClean="0"/>
          </a:p>
          <a:p>
            <a:r>
              <a:rPr lang="en-US" dirty="0" smtClean="0"/>
              <a:t>The literature review has four major goals that you should keep in mind as you write: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situates the current study within a wider disciplinary conversation.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illustrates the uniqueness, importance of and need for your particular project by explaining how your research questions and approach are different from those of other scholars.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justifies methodological choices.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demonstrates your familiarity with the topic and appropriate approaches to studying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84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43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intervention.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data did you collect/use</a:t>
            </a:r>
            <a:r>
              <a:rPr lang="en-US" baseline="0" dirty="0" smtClean="0"/>
              <a:t> for your study?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BC32-C5C8-4F11-B0A5-8AE07AC65D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3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0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3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4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3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3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4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0C63-8619-452B-8236-8C72BA2CF9F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306C-EE32-4BD7-A20C-C1F7ECC8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5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Your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07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3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8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Findings/Results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related to each </a:t>
            </a:r>
            <a:r>
              <a:rPr lang="en-US" dirty="0"/>
              <a:t>research question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21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about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1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Describes implications and recommendations:</a:t>
            </a:r>
            <a:endParaRPr lang="en-US" dirty="0"/>
          </a:p>
          <a:p>
            <a:pPr lvl="1"/>
            <a:r>
              <a:rPr lang="en-US" dirty="0"/>
              <a:t>Implications for future research</a:t>
            </a:r>
          </a:p>
          <a:p>
            <a:pPr lvl="1"/>
            <a:r>
              <a:rPr lang="en-US" dirty="0"/>
              <a:t>Implications for practice</a:t>
            </a:r>
          </a:p>
          <a:p>
            <a:pPr lvl="1"/>
            <a:r>
              <a:rPr lang="en-US" dirty="0"/>
              <a:t>Implications for education and </a:t>
            </a:r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55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5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9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8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6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</a:p>
          <a:p>
            <a:r>
              <a:rPr lang="en-US" dirty="0" smtClean="0"/>
              <a:t>Topic 2</a:t>
            </a:r>
          </a:p>
          <a:p>
            <a:r>
              <a:rPr lang="en-US" dirty="0" smtClean="0"/>
              <a:t>Topic 3 … etc.</a:t>
            </a:r>
          </a:p>
        </p:txBody>
      </p:sp>
    </p:spTree>
    <p:extLst>
      <p:ext uri="{BB962C8B-B14F-4D97-AF65-F5344CB8AC3E}">
        <p14:creationId xmlns:p14="http://schemas.microsoft.com/office/powerpoint/2010/main" val="26460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r>
              <a:rPr lang="en-US" dirty="0" smtClean="0"/>
              <a:t>Measures including scales and subscales</a:t>
            </a:r>
          </a:p>
        </p:txBody>
      </p:sp>
    </p:spTree>
    <p:extLst>
      <p:ext uri="{BB962C8B-B14F-4D97-AF65-F5344CB8AC3E}">
        <p14:creationId xmlns:p14="http://schemas.microsoft.com/office/powerpoint/2010/main" val="350711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</a:t>
            </a:r>
            <a:r>
              <a:rPr lang="en-US" dirty="0"/>
              <a:t>design: </a:t>
            </a:r>
          </a:p>
          <a:p>
            <a:pPr marL="514350" indent="-457200"/>
            <a:r>
              <a:rPr lang="en-US" dirty="0"/>
              <a:t>Participants</a:t>
            </a:r>
          </a:p>
          <a:p>
            <a:pPr marL="514350" indent="-457200"/>
            <a:r>
              <a:rPr lang="en-US" dirty="0"/>
              <a:t>Intervention (treatment)</a:t>
            </a:r>
          </a:p>
          <a:p>
            <a:pPr marL="514350" indent="-457200"/>
            <a:r>
              <a:rPr lang="en-US" dirty="0"/>
              <a:t>Data collection procedures</a:t>
            </a:r>
          </a:p>
          <a:p>
            <a:pPr marL="514350" indent="-457200"/>
            <a:r>
              <a:rPr lang="en-US" dirty="0"/>
              <a:t>Data analysis </a:t>
            </a:r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2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93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 of Your Thesi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atement of the Problem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Purpose of the Study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Research Question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Significance of the Problem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Brief Literature Review&amp;quot;&quot;/&gt;&lt;property id=&quot;20307&quot; value=&quot;262&quot;/&gt;&lt;/object&gt;&lt;object type=&quot;3&quot; unique_id=&quot;10241&quot;&gt;&lt;property id=&quot;20148&quot; value=&quot;5&quot;/&gt;&lt;property id=&quot;20300&quot; value=&quot;Slide 7 - &amp;quot;Methodology&amp;quot;&quot;/&gt;&lt;property id=&quot;20307&quot; value=&quot;263&quot;/&gt;&lt;/object&gt;&lt;object type=&quot;3&quot; unique_id=&quot;10242&quot;&gt;&lt;property id=&quot;20148&quot; value=&quot;5&quot;/&gt;&lt;property id=&quot;20300&quot; value=&quot;Slide 9 - &amp;quot;Participants&amp;quot;&quot;/&gt;&lt;property id=&quot;20307&quot; value=&quot;267&quot;/&gt;&lt;/object&gt;&lt;object type=&quot;3&quot; unique_id=&quot;10243&quot;&gt;&lt;property id=&quot;20148&quot; value=&quot;5&quot;/&gt;&lt;property id=&quot;20300&quot; value=&quot;Slide 11 - &amp;quot;Data Collection&amp;quot;&quot;/&gt;&lt;property id=&quot;20307&quot; value=&quot;268&quot;/&gt;&lt;/object&gt;&lt;object type=&quot;3&quot; unique_id=&quot;10244&quot;&gt;&lt;property id=&quot;20148&quot; value=&quot;5&quot;/&gt;&lt;property id=&quot;20300&quot; value=&quot;Slide 13 - &amp;quot;Findings/Results&amp;quot;&quot;/&gt;&lt;property id=&quot;20307&quot; value=&quot;264&quot;/&gt;&lt;/object&gt;&lt;object type=&quot;3&quot; unique_id=&quot;10245&quot;&gt;&lt;property id=&quot;20148&quot; value=&quot;5&quot;/&gt;&lt;property id=&quot;20300&quot; value=&quot;Slide 14 - &amp;quot;Discussion about Findings&amp;quot;&quot;/&gt;&lt;property id=&quot;20307&quot; value=&quot;265&quot;/&gt;&lt;/object&gt;&lt;object type=&quot;3&quot; unique_id=&quot;10246&quot;&gt;&lt;property id=&quot;20148&quot; value=&quot;5&quot;/&gt;&lt;property id=&quot;20300&quot; value=&quot;Slide 15 - &amp;quot;Discussion&amp;quot;&quot;/&gt;&lt;property id=&quot;20307&quot; value=&quot;266&quot;/&gt;&lt;/object&gt;&lt;object type=&quot;3&quot; unique_id=&quot;10247&quot;&gt;&lt;property id=&quot;20148&quot; value=&quot;5&quot;/&gt;&lt;property id=&quot;20300&quot; value=&quot;Slide 16 - &amp;quot;Questions from Committee&amp;quot;&quot;/&gt;&lt;property id=&quot;20307&quot; value=&quot;269&quot;/&gt;&lt;/object&gt;&lt;object type=&quot;3&quot; unique_id=&quot;10548&quot;&gt;&lt;property id=&quot;20148&quot; value=&quot;5&quot;/&gt;&lt;property id=&quot;20300&quot; value=&quot;Slide 8 - &amp;quot;Methodology&amp;quot;&quot;/&gt;&lt;property id=&quot;20307&quot; value=&quot;270&quot;/&gt;&lt;/object&gt;&lt;object type=&quot;3&quot; unique_id=&quot;10549&quot;&gt;&lt;property id=&quot;20148&quot; value=&quot;5&quot;/&gt;&lt;property id=&quot;20300&quot; value=&quot;Slide 10 - &amp;quot;Intervention&amp;quot;&quot;/&gt;&lt;property id=&quot;20307&quot; value=&quot;271&quot;/&gt;&lt;/object&gt;&lt;object type=&quot;3&quot; unique_id=&quot;10550&quot;&gt;&lt;property id=&quot;20148&quot; value=&quot;5&quot;/&gt;&lt;property id=&quot;20300&quot; value=&quot;Slide 12 - &amp;quot;Data Analysis&amp;quot;&quot;/&gt;&lt;property id=&quot;20307&quot; value=&quot;272&quot;/&gt;&lt;/object&gt;&lt;/object&gt;&lt;object type=&quot;8&quot; unique_id=&quot;10026&quot;&gt;&lt;/object&gt;&lt;/object&gt;&lt;/database&gt;"/>
  <p:tag name="ARTICULATE_PROJECT_OPEN" val="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567</Words>
  <Application>Microsoft Office PowerPoint</Application>
  <PresentationFormat>On-screen Show (4:3)</PresentationFormat>
  <Paragraphs>81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Title of Your Thesis</vt:lpstr>
      <vt:lpstr>Statement of the Problem</vt:lpstr>
      <vt:lpstr>Purpose of the Study</vt:lpstr>
      <vt:lpstr>Research Questions</vt:lpstr>
      <vt:lpstr>Significance of the Problem</vt:lpstr>
      <vt:lpstr>Brief Literature Review</vt:lpstr>
      <vt:lpstr>Methodology</vt:lpstr>
      <vt:lpstr>Methodology</vt:lpstr>
      <vt:lpstr>Participants</vt:lpstr>
      <vt:lpstr>Intervention</vt:lpstr>
      <vt:lpstr>Data Collection</vt:lpstr>
      <vt:lpstr>Data Analysis</vt:lpstr>
      <vt:lpstr>Findings/Results</vt:lpstr>
      <vt:lpstr>Discussion about Findings</vt:lpstr>
      <vt:lpstr>Discussion</vt:lpstr>
      <vt:lpstr>Questions from Committee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Candidacy Paper</dc:title>
  <dc:creator>Sara G. McNeil</dc:creator>
  <cp:lastModifiedBy>Sara G. McNeil</cp:lastModifiedBy>
  <cp:revision>11</cp:revision>
  <dcterms:created xsi:type="dcterms:W3CDTF">2014-05-07T22:57:22Z</dcterms:created>
  <dcterms:modified xsi:type="dcterms:W3CDTF">2015-11-09T20:37:08Z</dcterms:modified>
</cp:coreProperties>
</file>